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0" r:id="rId3"/>
    <p:sldId id="256" r:id="rId4"/>
    <p:sldId id="259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9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0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1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9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0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4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9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5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5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8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8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31039-6F92-924A-A3C5-E1BF199D1279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41DDC-58BF-BD4F-B633-49698737C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6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beautiful daugh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45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PETER 5.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37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98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4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 percent Beautiful Already 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15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53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0</Words>
  <Application>Microsoft Macintosh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CedarCreek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Roose</dc:creator>
  <cp:lastModifiedBy>Barbara Roose</cp:lastModifiedBy>
  <cp:revision>6</cp:revision>
  <dcterms:created xsi:type="dcterms:W3CDTF">2020-03-29T22:14:03Z</dcterms:created>
  <dcterms:modified xsi:type="dcterms:W3CDTF">2020-03-30T01:36:21Z</dcterms:modified>
</cp:coreProperties>
</file>